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3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64675-BE50-DB14-AA44-10371CBD4D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9E858F0-2C56-BB00-FCA6-FB6A339C55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007A8D7-96CA-5FDE-7AD0-E4D18E3F8128}"/>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5" name="Footer Placeholder 4">
            <a:extLst>
              <a:ext uri="{FF2B5EF4-FFF2-40B4-BE49-F238E27FC236}">
                <a16:creationId xmlns:a16="http://schemas.microsoft.com/office/drawing/2014/main" id="{887A4F53-DADF-D870-4510-CA3FC1D356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1FA095-4C06-7F23-D515-759C5FC8432B}"/>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904922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8FBA7-3594-2D28-41B4-CE7F14067F7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6D34AD8-1E44-E34F-8FF9-8DA255CA04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9FA6ABB-A490-16AA-F27F-046B43688E45}"/>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5" name="Footer Placeholder 4">
            <a:extLst>
              <a:ext uri="{FF2B5EF4-FFF2-40B4-BE49-F238E27FC236}">
                <a16:creationId xmlns:a16="http://schemas.microsoft.com/office/drawing/2014/main" id="{7CB41CA7-1768-65AB-75E9-79E1E1274F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871F22-4062-44C4-CB14-D6982161D88B}"/>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167367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207FA-3BBA-0FA2-ED0D-4A21C453EE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9DFFA0-4097-B8B9-8F49-769CC18F11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1ABF188-D078-5252-D034-00C0A06D2A15}"/>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5" name="Footer Placeholder 4">
            <a:extLst>
              <a:ext uri="{FF2B5EF4-FFF2-40B4-BE49-F238E27FC236}">
                <a16:creationId xmlns:a16="http://schemas.microsoft.com/office/drawing/2014/main" id="{A09B6748-25C5-B284-632A-F6742C22D3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5FDE05-F122-025E-683E-CF67098B322B}"/>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138188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F5CC2-04DA-14E8-1F0A-A69B112B11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52F3E35-28E9-132C-0AF0-3DE22B4C5D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187A465-F369-41C7-CE52-FC4E4CA63CBC}"/>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5" name="Footer Placeholder 4">
            <a:extLst>
              <a:ext uri="{FF2B5EF4-FFF2-40B4-BE49-F238E27FC236}">
                <a16:creationId xmlns:a16="http://schemas.microsoft.com/office/drawing/2014/main" id="{6E98405C-BB59-9700-3619-4260033285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667A4F-5A5A-E618-9150-CE720FF31511}"/>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214260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1EC7-164E-3AEC-7E86-346A9B162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7D05C73-4E57-B6F8-2FD0-88977012C2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9C5362-1E31-F840-CE7B-CEDA54C9DE30}"/>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5" name="Footer Placeholder 4">
            <a:extLst>
              <a:ext uri="{FF2B5EF4-FFF2-40B4-BE49-F238E27FC236}">
                <a16:creationId xmlns:a16="http://schemas.microsoft.com/office/drawing/2014/main" id="{47B4C5A9-C340-68B7-DE1B-3526C3EE09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12F9F9C-F1B4-30E7-C288-D363DD8C377E}"/>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559044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B6872-915D-B48A-90C2-0B94A32060B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7C4B911-16FC-DC67-207D-20B5824CE8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A3BE707-36F2-65B4-FFC2-238C684ECC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9786435-5FC8-7213-358D-543582921A1F}"/>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6" name="Footer Placeholder 5">
            <a:extLst>
              <a:ext uri="{FF2B5EF4-FFF2-40B4-BE49-F238E27FC236}">
                <a16:creationId xmlns:a16="http://schemas.microsoft.com/office/drawing/2014/main" id="{4F5B61A8-594F-95F1-4521-365DB2862AE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32C07D-1DFA-456E-A3CC-7381E2EFA68F}"/>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146307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12086-8A7B-3E61-345B-2DAAD02117C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82D39F-4D45-BA0D-3D00-88D839CD23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962B89-A221-2D9E-72FB-8E96B20B04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6DC76E9-B2AD-3A04-84B0-F61BEADAF1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E6E617-0E4F-EA70-B999-176918DE4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C7A03BA-2A38-7CE3-1C91-F4B6D82217D1}"/>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8" name="Footer Placeholder 7">
            <a:extLst>
              <a:ext uri="{FF2B5EF4-FFF2-40B4-BE49-F238E27FC236}">
                <a16:creationId xmlns:a16="http://schemas.microsoft.com/office/drawing/2014/main" id="{E86A7E90-6532-EE9D-2FE3-AA857AE2F78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FA14655-7146-3FC7-01CE-4FAD39E37055}"/>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26490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28D11-451D-5A91-C6A2-A44018A9B35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AFC0224-7BDE-66AA-796A-864A38F30EBA}"/>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4" name="Footer Placeholder 3">
            <a:extLst>
              <a:ext uri="{FF2B5EF4-FFF2-40B4-BE49-F238E27FC236}">
                <a16:creationId xmlns:a16="http://schemas.microsoft.com/office/drawing/2014/main" id="{FFE0B62E-27EF-5300-8A2D-2CED116768A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14DA28F-8576-CD2C-D552-99827887CDEC}"/>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370590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620096-9B8A-D667-2237-DD71F4202EBC}"/>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3" name="Footer Placeholder 2">
            <a:extLst>
              <a:ext uri="{FF2B5EF4-FFF2-40B4-BE49-F238E27FC236}">
                <a16:creationId xmlns:a16="http://schemas.microsoft.com/office/drawing/2014/main" id="{DE3A7D6D-4CF6-1504-871F-7A64FF72352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0A5B880-EBFB-CAAD-4ABA-EF45D43B4A96}"/>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31361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AB36A-2001-AF5B-9B0B-C5E373D68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31CD818-78B8-9ABA-F2B7-F4F34C36D4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DB9104B-D51B-CED9-25D3-6A87B5DFC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A26AE5-E746-CF06-6834-E8F269F17049}"/>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6" name="Footer Placeholder 5">
            <a:extLst>
              <a:ext uri="{FF2B5EF4-FFF2-40B4-BE49-F238E27FC236}">
                <a16:creationId xmlns:a16="http://schemas.microsoft.com/office/drawing/2014/main" id="{196CBC2D-5459-F679-6D6B-5446289EA2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64528A-EAC8-9E81-801D-77D647616CF7}"/>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253878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D835B-75C3-9355-A524-5268CD6CD7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B18C6A8-8E75-C882-B8AB-EF3738AE6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E795062-C0DA-F34C-D361-5263145379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2577CC-C59A-2325-4125-F73D030914F6}"/>
              </a:ext>
            </a:extLst>
          </p:cNvPr>
          <p:cNvSpPr>
            <a:spLocks noGrp="1"/>
          </p:cNvSpPr>
          <p:nvPr>
            <p:ph type="dt" sz="half" idx="10"/>
          </p:nvPr>
        </p:nvSpPr>
        <p:spPr/>
        <p:txBody>
          <a:bodyPr/>
          <a:lstStyle/>
          <a:p>
            <a:fld id="{2E674F00-3B9B-4616-920E-A81065492D65}" type="datetimeFigureOut">
              <a:rPr lang="en-IN" smtClean="0"/>
              <a:t>09-03-2023</a:t>
            </a:fld>
            <a:endParaRPr lang="en-IN"/>
          </a:p>
        </p:txBody>
      </p:sp>
      <p:sp>
        <p:nvSpPr>
          <p:cNvPr id="6" name="Footer Placeholder 5">
            <a:extLst>
              <a:ext uri="{FF2B5EF4-FFF2-40B4-BE49-F238E27FC236}">
                <a16:creationId xmlns:a16="http://schemas.microsoft.com/office/drawing/2014/main" id="{60729E36-3530-6DD4-93B2-666DFFA45F9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018D80F-326C-9295-55D7-015F870DC6C1}"/>
              </a:ext>
            </a:extLst>
          </p:cNvPr>
          <p:cNvSpPr>
            <a:spLocks noGrp="1"/>
          </p:cNvSpPr>
          <p:nvPr>
            <p:ph type="sldNum" sz="quarter" idx="12"/>
          </p:nvPr>
        </p:nvSpPr>
        <p:spPr/>
        <p:txBody>
          <a:bodyPr/>
          <a:lstStyle/>
          <a:p>
            <a:fld id="{4B7859BD-786E-4502-8FE5-5E1D79AF9328}" type="slidenum">
              <a:rPr lang="en-IN" smtClean="0"/>
              <a:t>‹#›</a:t>
            </a:fld>
            <a:endParaRPr lang="en-IN"/>
          </a:p>
        </p:txBody>
      </p:sp>
    </p:spTree>
    <p:extLst>
      <p:ext uri="{BB962C8B-B14F-4D97-AF65-F5344CB8AC3E}">
        <p14:creationId xmlns:p14="http://schemas.microsoft.com/office/powerpoint/2010/main" val="218486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1A0649-A7D4-716E-BA49-98E383C4C8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646B06B-26E5-AF2D-11D7-D36590507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35C488F-6D7F-CFA1-8B69-587C5AF28A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74F00-3B9B-4616-920E-A81065492D65}" type="datetimeFigureOut">
              <a:rPr lang="en-IN" smtClean="0"/>
              <a:t>09-03-2023</a:t>
            </a:fld>
            <a:endParaRPr lang="en-IN"/>
          </a:p>
        </p:txBody>
      </p:sp>
      <p:sp>
        <p:nvSpPr>
          <p:cNvPr id="5" name="Footer Placeholder 4">
            <a:extLst>
              <a:ext uri="{FF2B5EF4-FFF2-40B4-BE49-F238E27FC236}">
                <a16:creationId xmlns:a16="http://schemas.microsoft.com/office/drawing/2014/main" id="{1DF90221-7A48-51D4-936C-5B1FCA041D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C81863F-F967-7956-710F-EE6A0D570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859BD-786E-4502-8FE5-5E1D79AF9328}" type="slidenum">
              <a:rPr lang="en-IN" smtClean="0"/>
              <a:t>‹#›</a:t>
            </a:fld>
            <a:endParaRPr lang="en-IN"/>
          </a:p>
        </p:txBody>
      </p:sp>
    </p:spTree>
    <p:extLst>
      <p:ext uri="{BB962C8B-B14F-4D97-AF65-F5344CB8AC3E}">
        <p14:creationId xmlns:p14="http://schemas.microsoft.com/office/powerpoint/2010/main" val="3831144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5">
            <a:extLst>
              <a:ext uri="{FF2B5EF4-FFF2-40B4-BE49-F238E27FC236}">
                <a16:creationId xmlns:a16="http://schemas.microsoft.com/office/drawing/2014/main" id="{3B83715A-EA4D-CF09-3496-39A3F0C81D98}"/>
              </a:ext>
            </a:extLst>
          </p:cNvPr>
          <p:cNvGrpSpPr>
            <a:grpSpLocks/>
          </p:cNvGrpSpPr>
          <p:nvPr/>
        </p:nvGrpSpPr>
        <p:grpSpPr bwMode="auto">
          <a:xfrm rot="10800000">
            <a:off x="-1944159" y="-2198159"/>
            <a:ext cx="12802659" cy="4150784"/>
            <a:chOff x="0" y="0"/>
            <a:chExt cx="11048529" cy="5372100"/>
          </a:xfrm>
        </p:grpSpPr>
        <p:sp>
          <p:nvSpPr>
            <p:cNvPr id="13321" name="Freeform 6">
              <a:extLst>
                <a:ext uri="{FF2B5EF4-FFF2-40B4-BE49-F238E27FC236}">
                  <a16:creationId xmlns:a16="http://schemas.microsoft.com/office/drawing/2014/main" id="{FCF0B01A-5413-3CB9-B170-3F05D803FF3A}"/>
                </a:ext>
              </a:extLst>
            </p:cNvPr>
            <p:cNvSpPr>
              <a:spLocks noChangeArrowheads="1"/>
            </p:cNvSpPr>
            <p:nvPr/>
          </p:nvSpPr>
          <p:spPr bwMode="auto">
            <a:xfrm>
              <a:off x="0" y="0"/>
              <a:ext cx="11048529" cy="5372100"/>
            </a:xfrm>
            <a:custGeom>
              <a:avLst/>
              <a:gdLst>
                <a:gd name="T0" fmla="*/ 0 w 11048529"/>
                <a:gd name="T1" fmla="*/ 0 h 5372100"/>
                <a:gd name="T2" fmla="*/ 11048529 w 11048529"/>
                <a:gd name="T3" fmla="*/ 5372100 h 5372100"/>
              </a:gdLst>
              <a:ahLst/>
              <a:cxnLst/>
              <a:rect l="T0" t="T1" r="T2" b="T3"/>
              <a:pathLst>
                <a:path w="11048529" h="5372100">
                  <a:moveTo>
                    <a:pt x="9497859" y="0"/>
                  </a:moveTo>
                  <a:lnTo>
                    <a:pt x="1550670" y="0"/>
                  </a:lnTo>
                  <a:lnTo>
                    <a:pt x="0" y="2686050"/>
                  </a:lnTo>
                  <a:lnTo>
                    <a:pt x="1550670" y="5372100"/>
                  </a:lnTo>
                  <a:lnTo>
                    <a:pt x="9497859" y="5372100"/>
                  </a:lnTo>
                  <a:lnTo>
                    <a:pt x="11048529" y="2686050"/>
                  </a:lnTo>
                  <a:lnTo>
                    <a:pt x="9497859" y="0"/>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3315" name="Group 7">
            <a:extLst>
              <a:ext uri="{FF2B5EF4-FFF2-40B4-BE49-F238E27FC236}">
                <a16:creationId xmlns:a16="http://schemas.microsoft.com/office/drawing/2014/main" id="{9D0232BA-FD89-6924-2B51-916784AC084C}"/>
              </a:ext>
            </a:extLst>
          </p:cNvPr>
          <p:cNvGrpSpPr>
            <a:grpSpLocks/>
          </p:cNvGrpSpPr>
          <p:nvPr/>
        </p:nvGrpSpPr>
        <p:grpSpPr bwMode="auto">
          <a:xfrm>
            <a:off x="10394950" y="-428625"/>
            <a:ext cx="1797050" cy="1556809"/>
            <a:chOff x="0" y="0"/>
            <a:chExt cx="6202680" cy="5372100"/>
          </a:xfrm>
        </p:grpSpPr>
        <p:sp>
          <p:nvSpPr>
            <p:cNvPr id="13320" name="Freeform 8">
              <a:extLst>
                <a:ext uri="{FF2B5EF4-FFF2-40B4-BE49-F238E27FC236}">
                  <a16:creationId xmlns:a16="http://schemas.microsoft.com/office/drawing/2014/main" id="{3A907B00-E2FC-889E-298E-68EB7054CC01}"/>
                </a:ext>
              </a:extLst>
            </p:cNvPr>
            <p:cNvSpPr>
              <a:spLocks noChangeArrowheads="1"/>
            </p:cNvSpPr>
            <p:nvPr/>
          </p:nvSpPr>
          <p:spPr bwMode="auto">
            <a:xfrm>
              <a:off x="0" y="0"/>
              <a:ext cx="6202680" cy="5372100"/>
            </a:xfrm>
            <a:custGeom>
              <a:avLst/>
              <a:gdLst>
                <a:gd name="T0" fmla="*/ 0 w 6202680"/>
                <a:gd name="T1" fmla="*/ 0 h 5372100"/>
                <a:gd name="T2" fmla="*/ 6202680 w 6202680"/>
                <a:gd name="T3" fmla="*/ 5372100 h 5372100"/>
              </a:gdLst>
              <a:ahLst/>
              <a:cxnLst/>
              <a:rect l="T0" t="T1" r="T2" b="T3"/>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9" name="TextBox 9">
            <a:extLst>
              <a:ext uri="{FF2B5EF4-FFF2-40B4-BE49-F238E27FC236}">
                <a16:creationId xmlns:a16="http://schemas.microsoft.com/office/drawing/2014/main" id="{EFF041CA-9BE7-3393-170E-63A4CE3AD20D}"/>
              </a:ext>
            </a:extLst>
          </p:cNvPr>
          <p:cNvSpPr txBox="1"/>
          <p:nvPr/>
        </p:nvSpPr>
        <p:spPr>
          <a:xfrm>
            <a:off x="476251" y="619126"/>
            <a:ext cx="9667875" cy="633443"/>
          </a:xfrm>
          <a:prstGeom prst="rect">
            <a:avLst/>
          </a:prstGeom>
        </p:spPr>
        <p:txBody>
          <a:bodyPr lIns="0" tIns="0" rIns="0" bIns="0">
            <a:spAutoFit/>
          </a:bodyPr>
          <a:lstStyle/>
          <a:p>
            <a:pPr>
              <a:lnSpc>
                <a:spcPts val="5200"/>
              </a:lnSpc>
              <a:defRPr/>
            </a:pPr>
            <a:r>
              <a:rPr lang="en-US" sz="4000" b="1" dirty="0">
                <a:latin typeface="Algerian" panose="04020705040A02060702" pitchFamily="82" charset="0"/>
                <a:ea typeface="Times New Roman" panose="02020603050405020304" pitchFamily="18" charset="0"/>
              </a:rPr>
              <a:t>Organization of Finance Function</a:t>
            </a:r>
            <a:endParaRPr lang="en-US" sz="4000" b="1" spc="-40" dirty="0">
              <a:solidFill>
                <a:srgbClr val="003300"/>
              </a:solidFill>
              <a:latin typeface="Fira Sans Medium"/>
            </a:endParaRPr>
          </a:p>
        </p:txBody>
      </p:sp>
      <p:grpSp>
        <p:nvGrpSpPr>
          <p:cNvPr id="13317" name="Group 2">
            <a:extLst>
              <a:ext uri="{FF2B5EF4-FFF2-40B4-BE49-F238E27FC236}">
                <a16:creationId xmlns:a16="http://schemas.microsoft.com/office/drawing/2014/main" id="{66D8E6DB-A98A-F3E3-2115-947293CF2104}"/>
              </a:ext>
            </a:extLst>
          </p:cNvPr>
          <p:cNvGrpSpPr>
            <a:grpSpLocks/>
          </p:cNvGrpSpPr>
          <p:nvPr/>
        </p:nvGrpSpPr>
        <p:grpSpPr bwMode="auto">
          <a:xfrm rot="10800000">
            <a:off x="-3667125" y="1952626"/>
            <a:ext cx="18884901" cy="7523691"/>
            <a:chOff x="0" y="0"/>
            <a:chExt cx="3619627" cy="3134614"/>
          </a:xfrm>
        </p:grpSpPr>
        <p:sp>
          <p:nvSpPr>
            <p:cNvPr id="13319" name="Freeform 3">
              <a:extLst>
                <a:ext uri="{FF2B5EF4-FFF2-40B4-BE49-F238E27FC236}">
                  <a16:creationId xmlns:a16="http://schemas.microsoft.com/office/drawing/2014/main" id="{BE98EDBC-A648-DBCC-A2BD-4D2C773CBE6D}"/>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16" name="Rectangle 15">
            <a:extLst>
              <a:ext uri="{FF2B5EF4-FFF2-40B4-BE49-F238E27FC236}">
                <a16:creationId xmlns:a16="http://schemas.microsoft.com/office/drawing/2014/main" id="{53672B56-4036-8942-EFFC-910049597F97}"/>
              </a:ext>
            </a:extLst>
          </p:cNvPr>
          <p:cNvSpPr>
            <a:spLocks noChangeArrowheads="1"/>
          </p:cNvSpPr>
          <p:nvPr/>
        </p:nvSpPr>
        <p:spPr bwMode="auto">
          <a:xfrm>
            <a:off x="0" y="2864909"/>
            <a:ext cx="12049125" cy="378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667" b="1">
                <a:solidFill>
                  <a:schemeClr val="bg1"/>
                </a:solidFill>
                <a:latin typeface="Times New Roman" panose="02020603050405020304" pitchFamily="18" charset="0"/>
                <a:cs typeface="Times New Roman" panose="02020603050405020304" pitchFamily="18" charset="0"/>
              </a:rPr>
              <a:t> </a:t>
            </a:r>
            <a:r>
              <a:rPr lang="en-US" altLang="en-US" sz="2667">
                <a:solidFill>
                  <a:schemeClr val="bg1"/>
                </a:solidFill>
                <a:latin typeface="Times New Roman" panose="02020603050405020304" pitchFamily="18" charset="0"/>
                <a:cs typeface="Times New Roman" panose="02020603050405020304" pitchFamily="18" charset="0"/>
              </a:rPr>
              <a:t>Organization of finance function means the division of functions relating to finance and to set up a sound and efficient organization for performing the finance functions. Since the financial decisions are very crucial for the survival as well as growth and development of the firm, the ultimate responsibility of carrying out the finance function lies with the top management. Hence, a department to organize and carry out the financial activities is created under the direct control of the board of directors. This department is headed by a financial manager. Major financial policy matters will be decided by the financial manager whereas the routine financial matters will be delegated to lower levels.</a:t>
            </a:r>
            <a:endParaRPr lang="en-IN" altLang="en-US" sz="2667">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a:extLst>
              <a:ext uri="{FF2B5EF4-FFF2-40B4-BE49-F238E27FC236}">
                <a16:creationId xmlns:a16="http://schemas.microsoft.com/office/drawing/2014/main" id="{6498702A-E809-A767-1D67-481D81E60253}"/>
              </a:ext>
            </a:extLst>
          </p:cNvPr>
          <p:cNvGrpSpPr>
            <a:grpSpLocks/>
          </p:cNvGrpSpPr>
          <p:nvPr/>
        </p:nvGrpSpPr>
        <p:grpSpPr bwMode="auto">
          <a:xfrm rot="10800000">
            <a:off x="-3571875" y="0"/>
            <a:ext cx="18884901" cy="7523692"/>
            <a:chOff x="0" y="0"/>
            <a:chExt cx="3619627" cy="3134614"/>
          </a:xfrm>
        </p:grpSpPr>
        <p:sp>
          <p:nvSpPr>
            <p:cNvPr id="14344" name="Freeform 3">
              <a:extLst>
                <a:ext uri="{FF2B5EF4-FFF2-40B4-BE49-F238E27FC236}">
                  <a16:creationId xmlns:a16="http://schemas.microsoft.com/office/drawing/2014/main" id="{2A419570-093A-869A-091F-C8C9E7F5F6F5}"/>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4339" name="Group 5">
            <a:extLst>
              <a:ext uri="{FF2B5EF4-FFF2-40B4-BE49-F238E27FC236}">
                <a16:creationId xmlns:a16="http://schemas.microsoft.com/office/drawing/2014/main" id="{BBBD4418-3F59-0CC7-46E9-6C783C5F74EC}"/>
              </a:ext>
            </a:extLst>
          </p:cNvPr>
          <p:cNvGrpSpPr>
            <a:grpSpLocks/>
          </p:cNvGrpSpPr>
          <p:nvPr/>
        </p:nvGrpSpPr>
        <p:grpSpPr bwMode="auto">
          <a:xfrm rot="10800000">
            <a:off x="-2805642" y="-857250"/>
            <a:ext cx="5611284" cy="2198159"/>
            <a:chOff x="3928306" y="2527160"/>
            <a:chExt cx="7120223" cy="2844941"/>
          </a:xfrm>
        </p:grpSpPr>
        <p:sp>
          <p:nvSpPr>
            <p:cNvPr id="14343" name="Freeform 6">
              <a:extLst>
                <a:ext uri="{FF2B5EF4-FFF2-40B4-BE49-F238E27FC236}">
                  <a16:creationId xmlns:a16="http://schemas.microsoft.com/office/drawing/2014/main" id="{06F44547-6817-443C-42F8-6D2919D95684}"/>
                </a:ext>
              </a:extLst>
            </p:cNvPr>
            <p:cNvSpPr>
              <a:spLocks noChangeArrowheads="1"/>
            </p:cNvSpPr>
            <p:nvPr/>
          </p:nvSpPr>
          <p:spPr bwMode="auto">
            <a:xfrm>
              <a:off x="3928306" y="2527160"/>
              <a:ext cx="7120223" cy="2844941"/>
            </a:xfrm>
            <a:custGeom>
              <a:avLst/>
              <a:gdLst>
                <a:gd name="T0" fmla="*/ 0 w 11048529"/>
                <a:gd name="T1" fmla="*/ 0 h 5372100"/>
                <a:gd name="T2" fmla="*/ 11048529 w 11048529"/>
                <a:gd name="T3" fmla="*/ 5372100 h 5372100"/>
              </a:gdLst>
              <a:ahLst/>
              <a:cxnLst/>
              <a:rect l="T0" t="T1" r="T2" b="T3"/>
              <a:pathLst>
                <a:path w="11048529" h="5372100">
                  <a:moveTo>
                    <a:pt x="9497859" y="0"/>
                  </a:moveTo>
                  <a:lnTo>
                    <a:pt x="1550670" y="0"/>
                  </a:lnTo>
                  <a:lnTo>
                    <a:pt x="0" y="2686050"/>
                  </a:lnTo>
                  <a:lnTo>
                    <a:pt x="1550670" y="5372100"/>
                  </a:lnTo>
                  <a:lnTo>
                    <a:pt x="9497859" y="5372100"/>
                  </a:lnTo>
                  <a:lnTo>
                    <a:pt x="11048529" y="2686050"/>
                  </a:lnTo>
                  <a:lnTo>
                    <a:pt x="9497859" y="0"/>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4340" name="Group 7">
            <a:extLst>
              <a:ext uri="{FF2B5EF4-FFF2-40B4-BE49-F238E27FC236}">
                <a16:creationId xmlns:a16="http://schemas.microsoft.com/office/drawing/2014/main" id="{B85E9442-F1B4-3619-122E-736F9B259B77}"/>
              </a:ext>
            </a:extLst>
          </p:cNvPr>
          <p:cNvGrpSpPr>
            <a:grpSpLocks/>
          </p:cNvGrpSpPr>
          <p:nvPr/>
        </p:nvGrpSpPr>
        <p:grpSpPr bwMode="auto">
          <a:xfrm>
            <a:off x="-619126" y="1238250"/>
            <a:ext cx="1797051" cy="1556809"/>
            <a:chOff x="0" y="0"/>
            <a:chExt cx="6202680" cy="5372100"/>
          </a:xfrm>
        </p:grpSpPr>
        <p:sp>
          <p:nvSpPr>
            <p:cNvPr id="14342" name="Freeform 8">
              <a:extLst>
                <a:ext uri="{FF2B5EF4-FFF2-40B4-BE49-F238E27FC236}">
                  <a16:creationId xmlns:a16="http://schemas.microsoft.com/office/drawing/2014/main" id="{89824374-94C4-3F99-F712-1E8567A8FDE9}"/>
                </a:ext>
              </a:extLst>
            </p:cNvPr>
            <p:cNvSpPr>
              <a:spLocks noChangeArrowheads="1"/>
            </p:cNvSpPr>
            <p:nvPr/>
          </p:nvSpPr>
          <p:spPr bwMode="auto">
            <a:xfrm>
              <a:off x="0" y="0"/>
              <a:ext cx="6202680" cy="5372100"/>
            </a:xfrm>
            <a:custGeom>
              <a:avLst/>
              <a:gdLst>
                <a:gd name="T0" fmla="*/ 0 w 6202680"/>
                <a:gd name="T1" fmla="*/ 0 h 5372100"/>
                <a:gd name="T2" fmla="*/ 6202680 w 6202680"/>
                <a:gd name="T3" fmla="*/ 5372100 h 5372100"/>
              </a:gdLst>
              <a:ahLst/>
              <a:cxnLst/>
              <a:rect l="T0" t="T1" r="T2" b="T3"/>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pic>
        <p:nvPicPr>
          <p:cNvPr id="14341" name="image5.png">
            <a:extLst>
              <a:ext uri="{FF2B5EF4-FFF2-40B4-BE49-F238E27FC236}">
                <a16:creationId xmlns:a16="http://schemas.microsoft.com/office/drawing/2014/main" id="{20A4D9B9-A225-AD48-E33B-90203C576608}"/>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929342" y="0"/>
            <a:ext cx="869103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a:extLst>
              <a:ext uri="{FF2B5EF4-FFF2-40B4-BE49-F238E27FC236}">
                <a16:creationId xmlns:a16="http://schemas.microsoft.com/office/drawing/2014/main" id="{32E84E1F-2CCB-FC58-B05F-AD3A01EACB14}"/>
              </a:ext>
            </a:extLst>
          </p:cNvPr>
          <p:cNvGrpSpPr>
            <a:grpSpLocks/>
          </p:cNvGrpSpPr>
          <p:nvPr/>
        </p:nvGrpSpPr>
        <p:grpSpPr bwMode="auto">
          <a:xfrm>
            <a:off x="9435043" y="2800350"/>
            <a:ext cx="4684183" cy="4057650"/>
            <a:chOff x="0" y="0"/>
            <a:chExt cx="3619627" cy="3134614"/>
          </a:xfrm>
        </p:grpSpPr>
        <p:sp>
          <p:nvSpPr>
            <p:cNvPr id="15370" name="Freeform 3">
              <a:extLst>
                <a:ext uri="{FF2B5EF4-FFF2-40B4-BE49-F238E27FC236}">
                  <a16:creationId xmlns:a16="http://schemas.microsoft.com/office/drawing/2014/main" id="{5AC7C8A3-4DA0-218F-68DB-D20B6648B23B}"/>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5363" name="Group 4">
            <a:extLst>
              <a:ext uri="{FF2B5EF4-FFF2-40B4-BE49-F238E27FC236}">
                <a16:creationId xmlns:a16="http://schemas.microsoft.com/office/drawing/2014/main" id="{40442100-2D22-EBD1-E561-116C311E31F5}"/>
              </a:ext>
            </a:extLst>
          </p:cNvPr>
          <p:cNvGrpSpPr>
            <a:grpSpLocks/>
          </p:cNvGrpSpPr>
          <p:nvPr/>
        </p:nvGrpSpPr>
        <p:grpSpPr bwMode="auto">
          <a:xfrm>
            <a:off x="6573309" y="375709"/>
            <a:ext cx="3307291" cy="2864908"/>
            <a:chOff x="0" y="0"/>
            <a:chExt cx="3619627" cy="3134614"/>
          </a:xfrm>
        </p:grpSpPr>
        <p:sp>
          <p:nvSpPr>
            <p:cNvPr id="15369" name="Freeform 5">
              <a:extLst>
                <a:ext uri="{FF2B5EF4-FFF2-40B4-BE49-F238E27FC236}">
                  <a16:creationId xmlns:a16="http://schemas.microsoft.com/office/drawing/2014/main" id="{C049C55C-6593-0B24-B8C6-4D2EFB295A6E}"/>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5364" name="Group 6">
            <a:extLst>
              <a:ext uri="{FF2B5EF4-FFF2-40B4-BE49-F238E27FC236}">
                <a16:creationId xmlns:a16="http://schemas.microsoft.com/office/drawing/2014/main" id="{CA9D5FBE-4557-3D5B-2541-B7E4EFEA4100}"/>
              </a:ext>
            </a:extLst>
          </p:cNvPr>
          <p:cNvGrpSpPr>
            <a:grpSpLocks noChangeAspect="1"/>
          </p:cNvGrpSpPr>
          <p:nvPr/>
        </p:nvGrpSpPr>
        <p:grpSpPr bwMode="auto">
          <a:xfrm>
            <a:off x="6897159" y="1413934"/>
            <a:ext cx="5074708" cy="4393142"/>
            <a:chOff x="0" y="0"/>
            <a:chExt cx="4282440" cy="3708400"/>
          </a:xfrm>
        </p:grpSpPr>
        <p:sp>
          <p:nvSpPr>
            <p:cNvPr id="7" name="Freeform 7">
              <a:extLst>
                <a:ext uri="{FF2B5EF4-FFF2-40B4-BE49-F238E27FC236}">
                  <a16:creationId xmlns:a16="http://schemas.microsoft.com/office/drawing/2014/main" id="{E79D668E-024A-D796-B65F-658F8872625B}"/>
                </a:ext>
              </a:extLst>
            </p:cNvPr>
            <p:cNvSpPr/>
            <p:nvPr/>
          </p:nvSpPr>
          <p:spPr>
            <a:xfrm>
              <a:off x="0" y="0"/>
              <a:ext cx="4282440" cy="3708400"/>
            </a:xfrm>
            <a:custGeom>
              <a:avLst/>
              <a:gdLst/>
              <a:ahLst/>
              <a:cxnLst/>
              <a:rect l="l" t="t" r="r" b="b"/>
              <a:pathLst>
                <a:path w="4282440" h="3708400">
                  <a:moveTo>
                    <a:pt x="3211830" y="0"/>
                  </a:moveTo>
                  <a:lnTo>
                    <a:pt x="1070610" y="0"/>
                  </a:lnTo>
                  <a:lnTo>
                    <a:pt x="0" y="1854200"/>
                  </a:lnTo>
                  <a:lnTo>
                    <a:pt x="1070610" y="3708400"/>
                  </a:lnTo>
                  <a:lnTo>
                    <a:pt x="3211830" y="3708400"/>
                  </a:lnTo>
                  <a:lnTo>
                    <a:pt x="4282440" y="1854200"/>
                  </a:lnTo>
                  <a:close/>
                </a:path>
              </a:pathLst>
            </a:custGeom>
            <a:blipFill>
              <a:blip r:embed="rId2"/>
              <a:stretch>
                <a:fillRect l="-13794" r="-15936"/>
              </a:stretch>
            </a:blipFill>
          </p:spPr>
        </p:sp>
      </p:grpSp>
      <p:sp>
        <p:nvSpPr>
          <p:cNvPr id="9" name="TextBox 9">
            <a:extLst>
              <a:ext uri="{FF2B5EF4-FFF2-40B4-BE49-F238E27FC236}">
                <a16:creationId xmlns:a16="http://schemas.microsoft.com/office/drawing/2014/main" id="{36DF5AF1-0A3F-8E1D-909E-1376DF904B76}"/>
              </a:ext>
            </a:extLst>
          </p:cNvPr>
          <p:cNvSpPr txBox="1"/>
          <p:nvPr/>
        </p:nvSpPr>
        <p:spPr>
          <a:xfrm>
            <a:off x="2524125" y="1333500"/>
            <a:ext cx="6124575" cy="2669962"/>
          </a:xfrm>
          <a:prstGeom prst="rect">
            <a:avLst/>
          </a:prstGeom>
        </p:spPr>
        <p:txBody>
          <a:bodyPr lIns="0" tIns="0" rIns="0" bIns="0">
            <a:spAutoFit/>
          </a:bodyPr>
          <a:lstStyle/>
          <a:p>
            <a:pPr>
              <a:lnSpc>
                <a:spcPts val="6800"/>
              </a:lnSpc>
              <a:defRPr/>
            </a:pPr>
            <a:endParaRPr lang="en-US" sz="8000" b="1" spc="-56" dirty="0">
              <a:solidFill>
                <a:srgbClr val="003300"/>
              </a:solidFill>
              <a:latin typeface="Fira Sans Medium"/>
            </a:endParaRPr>
          </a:p>
          <a:p>
            <a:pPr>
              <a:lnSpc>
                <a:spcPts val="6800"/>
              </a:lnSpc>
              <a:defRPr/>
            </a:pPr>
            <a:r>
              <a:rPr lang="en-US" sz="8000" b="1" spc="-56" dirty="0">
                <a:solidFill>
                  <a:srgbClr val="003300"/>
                </a:solidFill>
                <a:latin typeface="Fira Sans Medium"/>
              </a:rPr>
              <a:t>THANK  </a:t>
            </a:r>
          </a:p>
          <a:p>
            <a:pPr>
              <a:lnSpc>
                <a:spcPts val="6800"/>
              </a:lnSpc>
              <a:defRPr/>
            </a:pPr>
            <a:r>
              <a:rPr lang="en-US" sz="8000" b="1" spc="-56" dirty="0">
                <a:solidFill>
                  <a:srgbClr val="003300"/>
                </a:solidFill>
                <a:latin typeface="Fira Sans Medium"/>
              </a:rPr>
              <a:t>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Algerian</vt:lpstr>
      <vt:lpstr>Arial</vt:lpstr>
      <vt:lpstr>Calibri</vt:lpstr>
      <vt:lpstr>Calibri Light</vt:lpstr>
      <vt:lpstr>Fira Sans Medium</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2023-03-09T06:32:30Z</dcterms:created>
  <dcterms:modified xsi:type="dcterms:W3CDTF">2023-03-09T06:33:13Z</dcterms:modified>
</cp:coreProperties>
</file>